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3" r:id="rId6"/>
    <p:sldId id="274" r:id="rId7"/>
    <p:sldId id="275" r:id="rId8"/>
    <p:sldId id="291" r:id="rId9"/>
    <p:sldId id="29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58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6A67F-8441-4EBD-BE24-26D89837B42B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4CCDD-0EA7-4B5B-ACD6-2B52A8B68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18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CCDD-0EA7-4B5B-ACD6-2B52A8B6818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64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CCDD-0EA7-4B5B-ACD6-2B52A8B68187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4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CCDD-0EA7-4B5B-ACD6-2B52A8B68187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48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CCDD-0EA7-4B5B-ACD6-2B52A8B68187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48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CCDD-0EA7-4B5B-ACD6-2B52A8B68187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48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CCDD-0EA7-4B5B-ACD6-2B52A8B68187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48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CCDD-0EA7-4B5B-ACD6-2B52A8B68187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48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CCDD-0EA7-4B5B-ACD6-2B52A8B68187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48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CCDD-0EA7-4B5B-ACD6-2B52A8B68187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4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31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18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7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95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35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39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86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28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57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55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58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33DD2-A479-4EB2-8143-F58BDDE7A379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7998-3038-43D2-994A-F94FFDC04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28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3829069" cy="908720"/>
          </a:xfrm>
          <a:prstGeom prst="rect">
            <a:avLst/>
          </a:prstGeom>
          <a:solidFill>
            <a:srgbClr val="006600"/>
          </a:solidFill>
          <a:ln w="25400">
            <a:solidFill>
              <a:schemeClr val="bg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4067944" y="44624"/>
            <a:ext cx="4968552" cy="95410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Berufskolleg Gesundheit und Pflege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9119" y="1340768"/>
            <a:ext cx="7192962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chemeClr val="bg1"/>
                </a:solidFill>
              </a:rPr>
              <a:t>1 BK 1 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chemeClr val="bg1"/>
                </a:solidFill>
              </a:rPr>
              <a:t>und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chemeClr val="bg1"/>
                </a:solidFill>
              </a:rPr>
              <a:t>1 BK 2 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 smtClean="0">
                <a:solidFill>
                  <a:schemeClr val="bg1"/>
                </a:solidFill>
              </a:rPr>
              <a:t>Informationsabend WRS </a:t>
            </a:r>
            <a:r>
              <a:rPr lang="de-DE" altLang="de-DE" sz="2800" b="1" dirty="0" err="1" smtClean="0">
                <a:solidFill>
                  <a:schemeClr val="bg1"/>
                </a:solidFill>
              </a:rPr>
              <a:t>Baiersbronn</a:t>
            </a:r>
            <a:endParaRPr lang="de-DE" altLang="de-DE" sz="28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 smtClean="0">
                <a:solidFill>
                  <a:schemeClr val="bg1"/>
                </a:solidFill>
              </a:rPr>
              <a:t>2. Mai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 smtClean="0">
                <a:solidFill>
                  <a:schemeClr val="bg1"/>
                </a:solidFill>
              </a:rPr>
              <a:t>Christian Groß (Teamleiter Berufskolleg)</a:t>
            </a:r>
            <a:endParaRPr lang="de-DE" altLang="de-DE" sz="20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4108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3829069" cy="908720"/>
          </a:xfrm>
          <a:prstGeom prst="rect">
            <a:avLst/>
          </a:prstGeom>
          <a:solidFill>
            <a:srgbClr val="006600"/>
          </a:solidFill>
          <a:ln w="25400">
            <a:solidFill>
              <a:schemeClr val="bg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4067944" y="44624"/>
            <a:ext cx="4968552" cy="95410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Berufskolleg Gesundheit und Pflege</a:t>
            </a:r>
            <a:endParaRPr lang="de-DE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57287" y="1471613"/>
            <a:ext cx="700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rPr>
              <a:t>Warum besuche ich das BKP? → </a:t>
            </a: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Ziel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01763" y="2163763"/>
            <a:ext cx="6286500" cy="312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5738" indent="-185738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5738" marR="0" lvl="0" indent="-185738" defTabSz="91440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  <a:defRPr/>
            </a:pPr>
            <a: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Vorbereitung für Berufe:</a:t>
            </a:r>
            <a:b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</a:br>
            <a:r>
              <a:rPr kumimoji="0" lang="de-DE" alt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	</a:t>
            </a: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 Gesundheits- und Krankenpfleger/in</a:t>
            </a: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	</a:t>
            </a:r>
            <a:b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</a:b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        </a:t>
            </a: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 Medizinische Fachangestellte</a:t>
            </a:r>
            <a:b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	 Hebamme</a:t>
            </a:r>
            <a:b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	 Physiotherapeut/in</a:t>
            </a:r>
            <a:b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	 Logopäde/Logopädin</a:t>
            </a:r>
            <a:b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	 Ergotherapeut/in</a:t>
            </a:r>
            <a:b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	 Altenpfleger/in</a:t>
            </a:r>
          </a:p>
        </p:txBody>
      </p:sp>
    </p:spTree>
    <p:extLst>
      <p:ext uri="{BB962C8B-B14F-4D97-AF65-F5344CB8AC3E}">
        <p14:creationId xmlns:p14="http://schemas.microsoft.com/office/powerpoint/2010/main" val="310587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3829069" cy="908720"/>
          </a:xfrm>
          <a:prstGeom prst="rect">
            <a:avLst/>
          </a:prstGeom>
          <a:solidFill>
            <a:srgbClr val="006600"/>
          </a:solidFill>
          <a:ln w="25400">
            <a:solidFill>
              <a:schemeClr val="bg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4067944" y="44624"/>
            <a:ext cx="4968552" cy="95410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Berufskolleg Gesundheit und Pflege</a:t>
            </a:r>
            <a:endParaRPr lang="de-DE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57288" y="1484428"/>
            <a:ext cx="700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rPr>
              <a:t>Warum besuche ich das BKP? → </a:t>
            </a: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Ziel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57288" y="2132856"/>
            <a:ext cx="757396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5738" indent="-185738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5738" marR="0" lvl="0" indent="-185738" defTabSz="91440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  <a:defRPr/>
            </a:pPr>
            <a: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1BK2P </a:t>
            </a:r>
            <a: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rPr>
              <a:t>→</a:t>
            </a:r>
            <a: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Fachhochschulreife</a:t>
            </a:r>
            <a:b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</a:br>
            <a:endParaRPr kumimoji="0" lang="de-DE" alt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  <a:p>
            <a:pPr marL="185738" marR="0" lvl="0" indent="-185738" defTabSz="91440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  <a:defRPr/>
            </a:pPr>
            <a: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Zusatzprüfung</a:t>
            </a:r>
            <a:b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</a:br>
            <a: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Assistent/in im Gesundheits- und Sozialwesen</a:t>
            </a:r>
          </a:p>
          <a:p>
            <a:pPr marL="185738" marR="0" lvl="0" indent="-185738" defTabSz="91440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rPr>
              <a:t>  → dadurch Möglichkeit Abitur über Berufsoberschule</a:t>
            </a:r>
            <a:endParaRPr kumimoji="0" lang="de-DE" alt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58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3829069" cy="908720"/>
          </a:xfrm>
          <a:prstGeom prst="rect">
            <a:avLst/>
          </a:prstGeom>
          <a:solidFill>
            <a:srgbClr val="006600"/>
          </a:solidFill>
          <a:ln w="25400">
            <a:solidFill>
              <a:schemeClr val="bg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4067944" y="44624"/>
            <a:ext cx="4968552" cy="95410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Berufskolleg Gesundheit und Pflege</a:t>
            </a:r>
            <a:endParaRPr lang="de-DE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57288" y="1412776"/>
            <a:ext cx="7000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smtClean="0">
                <a:solidFill>
                  <a:schemeClr val="bg1"/>
                </a:solidFill>
                <a:cs typeface="Arial" charset="0"/>
              </a:rPr>
              <a:t>Wie komme ich ins 1BK1P? → Aufnahmevoraussetzungen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57288" y="2457450"/>
            <a:ext cx="7443787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5738" indent="-185738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5738" marR="0" lvl="0" indent="-185738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  <a:defRPr/>
            </a:pPr>
            <a:r>
              <a:rPr lang="de-DE" altLang="de-DE" sz="2400" kern="0" dirty="0">
                <a:solidFill>
                  <a:schemeClr val="bg1"/>
                </a:solidFill>
              </a:rPr>
              <a:t>u</a:t>
            </a:r>
            <a:r>
              <a:rPr kumimoji="0" lang="de-DE" alt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.a. Werkrealschulabschluss</a:t>
            </a:r>
            <a:endParaRPr kumimoji="0" lang="de-DE" alt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3829069" cy="908720"/>
          </a:xfrm>
          <a:prstGeom prst="rect">
            <a:avLst/>
          </a:prstGeom>
          <a:solidFill>
            <a:srgbClr val="006600"/>
          </a:solidFill>
          <a:ln w="25400">
            <a:solidFill>
              <a:schemeClr val="bg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4067944" y="44624"/>
            <a:ext cx="4968552" cy="95410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Berufskolleg Gesundheit und Pflege</a:t>
            </a:r>
            <a:endParaRPr lang="de-DE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57288" y="1340768"/>
            <a:ext cx="7000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smtClean="0">
                <a:solidFill>
                  <a:schemeClr val="bg1"/>
                </a:solidFill>
                <a:cs typeface="Arial" charset="0"/>
              </a:rPr>
              <a:t>Wie sieht mein Stundenplan aus?</a:t>
            </a:r>
            <a:br>
              <a:rPr lang="de-DE" altLang="de-DE" sz="2400" b="1" dirty="0" smtClean="0">
                <a:solidFill>
                  <a:schemeClr val="bg1"/>
                </a:solidFill>
                <a:cs typeface="Arial" charset="0"/>
              </a:rPr>
            </a:br>
            <a:r>
              <a:rPr lang="de-DE" altLang="de-DE" sz="2400" b="1" dirty="0" smtClean="0">
                <a:solidFill>
                  <a:schemeClr val="bg1"/>
                </a:solidFill>
                <a:cs typeface="Arial" charset="0"/>
              </a:rPr>
              <a:t> → Unterrichtsfächer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57287" y="2420888"/>
            <a:ext cx="7443787" cy="243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5738" indent="-185738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0100" algn="l"/>
              </a:tabLst>
              <a:defRPr/>
            </a:pP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Allgemeiner Bereich:</a:t>
            </a:r>
          </a:p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0100" algn="l"/>
              </a:tabLst>
              <a:defRPr/>
            </a:pP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/>
            </a:r>
            <a:b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Deutsch/Betriebliche Kommunikation</a:t>
            </a:r>
            <a:b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Englisch</a:t>
            </a:r>
            <a:b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Mathematik</a:t>
            </a:r>
            <a:b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Gemeinschaftskunde/Geschichte</a:t>
            </a:r>
          </a:p>
        </p:txBody>
      </p:sp>
    </p:spTree>
    <p:extLst>
      <p:ext uri="{BB962C8B-B14F-4D97-AF65-F5344CB8AC3E}">
        <p14:creationId xmlns:p14="http://schemas.microsoft.com/office/powerpoint/2010/main" val="317780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3829069" cy="908720"/>
          </a:xfrm>
          <a:prstGeom prst="rect">
            <a:avLst/>
          </a:prstGeom>
          <a:solidFill>
            <a:srgbClr val="006600"/>
          </a:solidFill>
          <a:ln w="25400">
            <a:solidFill>
              <a:schemeClr val="bg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4067944" y="44624"/>
            <a:ext cx="4968552" cy="95410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Berufskolleg Gesundheit und Pflege</a:t>
            </a:r>
            <a:endParaRPr lang="de-DE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57287" y="1556792"/>
            <a:ext cx="7443787" cy="331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5738" indent="-185738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0100" algn="l"/>
              </a:tabLst>
              <a:defRPr/>
            </a:pP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Berufsfachlicher Bereich</a:t>
            </a:r>
          </a:p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0100" algn="l"/>
              </a:tabLst>
              <a:defRPr/>
            </a:pPr>
            <a:r>
              <a:rPr kumimoji="0" lang="de-DE" alt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/>
            </a:r>
            <a:br>
              <a:rPr kumimoji="0" lang="de-DE" alt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Datenverarbeitung/Textverarbeitung</a:t>
            </a:r>
            <a:b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Wirtschaft und Recht mit Datenverarbeitung</a:t>
            </a:r>
            <a:b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Biologie und Gesundheitslehre</a:t>
            </a:r>
          </a:p>
          <a:p>
            <a:pPr marL="185738" marR="0" lvl="0" indent="-185738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Symbol" pitchFamily="18" charset="2"/>
              </a:rPr>
              <a:t>Pflege</a:t>
            </a:r>
            <a:endParaRPr lang="de-DE" altLang="de-DE" sz="2200" kern="0" dirty="0">
              <a:solidFill>
                <a:schemeClr val="bg1"/>
              </a:solidFill>
              <a:sym typeface="Symbol" pitchFamily="18" charset="2"/>
            </a:endParaRPr>
          </a:p>
          <a:p>
            <a:pPr marL="185738" marR="0" lvl="0" indent="-185738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Ernährungslehre und Diätetik</a:t>
            </a:r>
          </a:p>
          <a:p>
            <a:pPr marL="185738" marR="0" lvl="0" indent="-185738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Projektkompetenz</a:t>
            </a:r>
          </a:p>
        </p:txBody>
      </p:sp>
    </p:spTree>
    <p:extLst>
      <p:ext uri="{BB962C8B-B14F-4D97-AF65-F5344CB8AC3E}">
        <p14:creationId xmlns:p14="http://schemas.microsoft.com/office/powerpoint/2010/main" val="266626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3829069" cy="908720"/>
          </a:xfrm>
          <a:prstGeom prst="rect">
            <a:avLst/>
          </a:prstGeom>
          <a:solidFill>
            <a:srgbClr val="006600"/>
          </a:solidFill>
          <a:ln w="25400">
            <a:solidFill>
              <a:schemeClr val="bg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4067944" y="44624"/>
            <a:ext cx="4968552" cy="95410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Berufskolleg Gesundheit und Pflege</a:t>
            </a:r>
            <a:endParaRPr lang="de-DE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56259" y="1628800"/>
            <a:ext cx="7443787" cy="25013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185738" indent="-185738"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Wahlpflichtbereich</a:t>
            </a:r>
          </a:p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  <a:defRPr/>
            </a:pPr>
            <a:r>
              <a:rPr kumimoji="0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/>
            </a:r>
            <a:br>
              <a:rPr kumimoji="0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Labortechnologie (BK 1)</a:t>
            </a:r>
          </a:p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Pflegeübungen (BK 1 und 2)</a:t>
            </a:r>
          </a:p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Pflegedokumentation (BK 1 und 2)</a:t>
            </a:r>
          </a:p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Übungsfirma (BK 2)</a:t>
            </a:r>
          </a:p>
        </p:txBody>
      </p:sp>
    </p:spTree>
    <p:extLst>
      <p:ext uri="{BB962C8B-B14F-4D97-AF65-F5344CB8AC3E}">
        <p14:creationId xmlns:p14="http://schemas.microsoft.com/office/powerpoint/2010/main" val="203495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3829069" cy="908720"/>
          </a:xfrm>
          <a:prstGeom prst="rect">
            <a:avLst/>
          </a:prstGeom>
          <a:solidFill>
            <a:srgbClr val="006600"/>
          </a:solidFill>
          <a:ln w="25400">
            <a:solidFill>
              <a:schemeClr val="bg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4067944" y="44624"/>
            <a:ext cx="4968552" cy="95410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Berufskolleg Gesundheit und Pflege</a:t>
            </a:r>
            <a:endParaRPr lang="de-DE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57288" y="1301865"/>
            <a:ext cx="7000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smtClean="0">
                <a:solidFill>
                  <a:schemeClr val="bg1"/>
                </a:solidFill>
                <a:cs typeface="Arial" charset="0"/>
              </a:rPr>
              <a:t>Welche Prüfungen muss ich bestehen?</a:t>
            </a:r>
            <a:br>
              <a:rPr lang="de-DE" altLang="de-DE" sz="2400" b="1" dirty="0" smtClean="0">
                <a:solidFill>
                  <a:schemeClr val="bg1"/>
                </a:solidFill>
                <a:cs typeface="Arial" charset="0"/>
              </a:rPr>
            </a:br>
            <a:r>
              <a:rPr lang="de-DE" altLang="de-DE" sz="2400" b="1" dirty="0" smtClean="0">
                <a:solidFill>
                  <a:schemeClr val="bg1"/>
                </a:solidFill>
                <a:cs typeface="Arial" charset="0"/>
              </a:rPr>
              <a:t> → Abschlussprüfung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54438" y="2276872"/>
            <a:ext cx="74437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5738" indent="-185738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001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01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5738" marR="0" lvl="0" indent="-185738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  <a:defRPr/>
            </a:pP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1BK1P</a:t>
            </a:r>
            <a:b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Zentrale KA in Biologie und Gesundheitslehre</a:t>
            </a:r>
            <a:b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endParaRPr kumimoji="0" lang="de-DE" altLang="de-DE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  <a:p>
            <a:pPr marL="185738" marR="0" lvl="0" indent="-185738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  <a:defRPr/>
            </a:pP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1BK2P</a:t>
            </a:r>
            <a:b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Zentrale Abschlussprüfung FH</a:t>
            </a:r>
            <a:b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Mündliche Prüfung</a:t>
            </a:r>
            <a:b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</a:br>
            <a:r>
              <a:rPr kumimoji="0" lang="de-DE" alt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sym typeface="Symbol" pitchFamily="18" charset="2"/>
              </a:rPr>
              <a:t>Zusatzprüfung Assistent/in</a:t>
            </a:r>
          </a:p>
        </p:txBody>
      </p:sp>
    </p:spTree>
    <p:extLst>
      <p:ext uri="{BB962C8B-B14F-4D97-AF65-F5344CB8AC3E}">
        <p14:creationId xmlns:p14="http://schemas.microsoft.com/office/powerpoint/2010/main" val="18943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3829069" cy="908720"/>
          </a:xfrm>
          <a:prstGeom prst="rect">
            <a:avLst/>
          </a:prstGeom>
          <a:solidFill>
            <a:srgbClr val="006600"/>
          </a:solidFill>
          <a:ln w="25400">
            <a:solidFill>
              <a:schemeClr val="bg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4067944" y="44624"/>
            <a:ext cx="4968552" cy="95410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Berufskolleg Gesundheit und Pflege</a:t>
            </a:r>
            <a:endParaRPr lang="de-DE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 bwMode="auto">
          <a:xfrm>
            <a:off x="1187624" y="1484784"/>
            <a:ext cx="70612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Weitere Fragen ??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gross@lbs.fds-schule.de oder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info@lbs.fds-schule.de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oder 07441/920-2701 (Sekretariat)</a:t>
            </a:r>
            <a:endParaRPr kumimoji="0" lang="de-DE" altLang="de-DE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www.lbs-fds.de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7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Bildschirmpräsentation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Christian Groß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Groß</dc:creator>
  <cp:lastModifiedBy>Christian Groß</cp:lastModifiedBy>
  <cp:revision>20</cp:revision>
  <dcterms:created xsi:type="dcterms:W3CDTF">2015-12-05T18:30:57Z</dcterms:created>
  <dcterms:modified xsi:type="dcterms:W3CDTF">2016-04-25T14:50:37Z</dcterms:modified>
</cp:coreProperties>
</file>